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091" autoAdjust="0"/>
    <p:restoredTop sz="94721" autoAdjust="0"/>
  </p:normalViewPr>
  <p:slideViewPr>
    <p:cSldViewPr>
      <p:cViewPr varScale="1">
        <p:scale>
          <a:sx n="66" d="100"/>
          <a:sy n="66" d="100"/>
        </p:scale>
        <p:origin x="-379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BA843-35F1-48A6-B7B2-79D3B365801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7C29D-D3A2-41C0-89CF-6B08905B7103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Efterlysning!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Katten </a:t>
            </a:r>
            <a:r>
              <a:rPr lang="sv-SE" dirty="0" err="1"/>
              <a:t>Ralle</a:t>
            </a:r>
            <a:r>
              <a:rPr lang="sv-SE" dirty="0"/>
              <a:t> har försvunnit.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tshållare för innehåll 9"/>
          <p:cNvSpPr>
            <a:spLocks noGrp="1"/>
          </p:cNvSpPr>
          <p:nvPr>
            <p:ph sz="quarter" idx="3"/>
          </p:nvPr>
        </p:nvSpPr>
        <p:spPr>
          <a:xfrm>
            <a:off x="5000628" y="4295778"/>
            <a:ext cx="3686172" cy="1490676"/>
          </a:xfrm>
        </p:spPr>
        <p:txBody>
          <a:bodyPr/>
          <a:lstStyle/>
          <a:p>
            <a:pPr marL="0" lvl="0" indent="0">
              <a:lnSpc>
                <a:spcPct val="90000"/>
              </a:lnSpc>
              <a:buNone/>
            </a:pPr>
            <a:r>
              <a:rPr lang="sv-SE" sz="2800" dirty="0">
                <a:solidFill>
                  <a:prstClr val="black"/>
                </a:solidFill>
              </a:rPr>
              <a:t>Vänligen kontakt ägaren Ragge </a:t>
            </a:r>
            <a:r>
              <a:rPr lang="sv-SE" sz="2800" dirty="0" smtClean="0">
                <a:solidFill>
                  <a:prstClr val="black"/>
                </a:solidFill>
              </a:rPr>
              <a:t>Lund på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sv-SE" sz="2800" dirty="0" smtClean="0">
                <a:solidFill>
                  <a:prstClr val="black"/>
                </a:solidFill>
              </a:rPr>
              <a:t>telefon: 031-01 15 013</a:t>
            </a:r>
            <a:endParaRPr lang="sv-SE" sz="2800" dirty="0">
              <a:solidFill>
                <a:prstClr val="black"/>
              </a:solidFill>
            </a:endParaRPr>
          </a:p>
          <a:p>
            <a:pPr>
              <a:buNone/>
            </a:pPr>
            <a:endParaRPr lang="sv-SE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Ralle</a:t>
            </a:r>
            <a:endParaRPr lang="sv-SE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1"/>
            <a:ext cx="4186238" cy="2185989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sv-SE" sz="2800" dirty="0" err="1"/>
              <a:t>Ralle</a:t>
            </a:r>
            <a:r>
              <a:rPr lang="sv-SE" sz="2800" dirty="0"/>
              <a:t> försvann den 4 maj kl. 20.00 på kvällen.</a:t>
            </a:r>
          </a:p>
          <a:p>
            <a:pPr>
              <a:lnSpc>
                <a:spcPct val="90000"/>
              </a:lnSpc>
            </a:pPr>
            <a:r>
              <a:rPr lang="sv-SE" sz="2800" dirty="0"/>
              <a:t>Han är </a:t>
            </a:r>
            <a:r>
              <a:rPr lang="sv-SE" sz="2800" dirty="0" smtClean="0"/>
              <a:t>gråspräcklig </a:t>
            </a:r>
            <a:r>
              <a:rPr lang="sv-SE" sz="2800" dirty="0" smtClean="0"/>
              <a:t>och </a:t>
            </a:r>
            <a:r>
              <a:rPr lang="sv-SE" sz="2800" dirty="0"/>
              <a:t>har </a:t>
            </a:r>
            <a:r>
              <a:rPr lang="sv-SE" sz="2800" dirty="0" smtClean="0"/>
              <a:t>en vit </a:t>
            </a:r>
            <a:r>
              <a:rPr lang="sv-SE" sz="2800" dirty="0" err="1" smtClean="0"/>
              <a:t>baktass</a:t>
            </a:r>
            <a:r>
              <a:rPr lang="sv-SE" sz="2800" dirty="0" smtClean="0"/>
              <a:t>.</a:t>
            </a:r>
            <a:endParaRPr lang="sv-SE" sz="2800" dirty="0"/>
          </a:p>
          <a:p>
            <a:pPr>
              <a:lnSpc>
                <a:spcPct val="90000"/>
              </a:lnSpc>
            </a:pPr>
            <a:r>
              <a:rPr lang="sv-SE" sz="2800" dirty="0" err="1"/>
              <a:t>Ralle</a:t>
            </a:r>
            <a:r>
              <a:rPr lang="sv-SE" sz="2800" dirty="0"/>
              <a:t> lystrar till sitt namn</a:t>
            </a:r>
            <a:r>
              <a:rPr lang="sv-SE" sz="2800" dirty="0" smtClean="0"/>
              <a:t>.</a:t>
            </a:r>
            <a:endParaRPr lang="sv-SE" sz="2800" dirty="0"/>
          </a:p>
        </p:txBody>
      </p:sp>
      <p:pic>
        <p:nvPicPr>
          <p:cNvPr id="2050" name="Picture 2" descr="C:\Users\Ulrika Nilsson\AppData\Local\Microsoft\Windows\Temporary Internet Files\Content.IE5\0R1IB70P\MPj04018340000[1]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24975"/>
            <a:ext cx="3714744" cy="2475529"/>
          </a:xfrm>
          <a:prstGeom prst="rect">
            <a:avLst/>
          </a:prstGeom>
          <a:noFill/>
        </p:spPr>
      </p:pic>
      <p:pic>
        <p:nvPicPr>
          <p:cNvPr id="2060" name="Picture 12" descr="C:\Users\Ulrika Nilsson\AppData\Local\Microsoft\Windows\Temporary Internet Files\Content.IE5\4ETCI1M9\MPj04023760000[1].jpg"/>
          <p:cNvPicPr>
            <a:picLocks noChangeAspect="1" noChangeArrowheads="1"/>
          </p:cNvPicPr>
          <p:nvPr/>
        </p:nvPicPr>
        <p:blipFill>
          <a:blip r:embed="rId3" cstate="print">
            <a:grayscl/>
            <a:lum bright="20000" contrast="20000"/>
          </a:blip>
          <a:srcRect/>
          <a:stretch>
            <a:fillRect/>
          </a:stretch>
        </p:blipFill>
        <p:spPr bwMode="auto">
          <a:xfrm>
            <a:off x="571473" y="4143380"/>
            <a:ext cx="2171166" cy="27146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45</Words>
  <Application>Microsoft PowerPoint</Application>
  <PresentationFormat>Bildspel på skärmen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3" baseType="lpstr">
      <vt:lpstr>Office-tema</vt:lpstr>
      <vt:lpstr>Efterlysning!</vt:lpstr>
      <vt:lpstr>Ralle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Efterlysning!</dc:title>
  <dc:creator>Gertrud Strake</dc:creator>
  <cp:lastModifiedBy>U Nilsson</cp:lastModifiedBy>
  <cp:revision>7</cp:revision>
  <dcterms:created xsi:type="dcterms:W3CDTF">2001-10-31T15:31:45Z</dcterms:created>
  <dcterms:modified xsi:type="dcterms:W3CDTF">2007-04-19T08:41:25Z</dcterms:modified>
</cp:coreProperties>
</file>